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4" r:id="rId2"/>
    <p:sldId id="273" r:id="rId3"/>
    <p:sldId id="265" r:id="rId4"/>
    <p:sldId id="272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ергей" initials="С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C"/>
    <a:srgbClr val="1B3281"/>
    <a:srgbClr val="273478"/>
    <a:srgbClr val="64BDE1"/>
    <a:srgbClr val="0A55A2"/>
    <a:srgbClr val="FAE480"/>
    <a:srgbClr val="3750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45"/>
    <p:restoredTop sz="96405" autoAdjust="0"/>
  </p:normalViewPr>
  <p:slideViewPr>
    <p:cSldViewPr snapToGrid="0">
      <p:cViewPr varScale="1">
        <p:scale>
          <a:sx n="131" d="100"/>
          <a:sy n="131" d="100"/>
        </p:scale>
        <p:origin x="44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403DF-2D04-4312-86A8-BF8E06074FC1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FDE44-3196-498E-A603-818345163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268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16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C7E2CC-65E1-4566-85CF-1CC8A9E9F2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40" y="128091"/>
            <a:ext cx="746986" cy="867972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25C68B6-61C2-468F-89AB-4B9F7531AA68}" type="slidenum">
              <a:rPr lang="ru-RU" sz="1600" smtClean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6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0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9F04A334-564B-43B9-A1C2-D3108356F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3"/>
          <a:stretch/>
        </p:blipFill>
        <p:spPr>
          <a:xfrm>
            <a:off x="8331200" y="0"/>
            <a:ext cx="38608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CC14C7F-016E-49D4-B8B0-C7ECA8A62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0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0D23CDFE-39B3-47A1-B816-383B436410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4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41C7A-404D-4A1A-8130-03CF3FF7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7A78E-AE0C-496D-875C-E74DBE82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708932-BFCA-43CF-A98E-C9B84838D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35FE6-3A62-46A3-AD8C-BF2F692313A5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857F0A-3123-49DA-B46C-A65C8699C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221AAF-B13C-44AD-8EC8-B707771E5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7B4C-393F-4E3D-A696-83B041F08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19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apkpro.ru/deyatelnostakademii/marafonfunktsionalnoygramotnosti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ing.apkpro.ru/course/view.php?id=66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BF3F395-8FC9-46E3-9EAF-02E9C5E4A08A}"/>
              </a:ext>
            </a:extLst>
          </p:cNvPr>
          <p:cNvCxnSpPr/>
          <p:nvPr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548640" y="2729476"/>
            <a:ext cx="78389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>
              <a:lnSpc>
                <a:spcPct val="800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Марафон </a:t>
            </a:r>
          </a:p>
          <a:p>
            <a:pPr defTabSz="844083">
              <a:lnSpc>
                <a:spcPct val="800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функциональной грамотности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200" y="5635151"/>
            <a:ext cx="9762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Расташанская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Татьяна Владимировна, </a:t>
            </a:r>
          </a:p>
          <a:p>
            <a:pPr defTabSz="844083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lang="ru-RU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8124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610" y="1511000"/>
            <a:ext cx="8850630" cy="49511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3809" y="368158"/>
            <a:ext cx="100362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>
              <a:lnSpc>
                <a:spcPct val="80000"/>
              </a:lnSpc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Helvetica Neue"/>
              </a:rPr>
              <a:t>Марафон функциональной грамотности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1463" y="1627995"/>
            <a:ext cx="147637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5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2537" t="17667" r="3259"/>
          <a:stretch/>
        </p:blipFill>
        <p:spPr>
          <a:xfrm>
            <a:off x="549017" y="1230283"/>
            <a:ext cx="4302147" cy="54614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34545" y="5674685"/>
            <a:ext cx="46634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73A3C"/>
                </a:solidFill>
                <a:latin typeface="-apple-system"/>
                <a:hlinkClick r:id="rId3"/>
              </a:rPr>
              <a:t>Самодиагностика управленческих команд школ РФ по основным направлениям функциональной грамотности</a:t>
            </a:r>
            <a:endParaRPr lang="ru-RU" b="0" i="0" dirty="0">
              <a:solidFill>
                <a:srgbClr val="373A3C"/>
              </a:solidFill>
              <a:effectLst/>
              <a:latin typeface="-apple-system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1" r="1258" b="778"/>
          <a:stretch/>
        </p:blipFill>
        <p:spPr>
          <a:xfrm>
            <a:off x="5976850" y="5851491"/>
            <a:ext cx="257695" cy="686214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C092AB-FE6D-4202-8013-93628B845502}"/>
              </a:ext>
            </a:extLst>
          </p:cNvPr>
          <p:cNvSpPr txBox="1">
            <a:spLocks/>
          </p:cNvSpPr>
          <p:nvPr/>
        </p:nvSpPr>
        <p:spPr>
          <a:xfrm>
            <a:off x="588218" y="143015"/>
            <a:ext cx="10135074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декабря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907" y="1463838"/>
            <a:ext cx="2060157" cy="22419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b="13501"/>
          <a:stretch/>
        </p:blipFill>
        <p:spPr>
          <a:xfrm>
            <a:off x="5279018" y="1369309"/>
            <a:ext cx="1856591" cy="21303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2357" y="3410549"/>
            <a:ext cx="2244436" cy="23306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0777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1C092AB-FE6D-4202-8013-93628B845502}"/>
              </a:ext>
            </a:extLst>
          </p:cNvPr>
          <p:cNvSpPr txBox="1">
            <a:spLocks/>
          </p:cNvSpPr>
          <p:nvPr/>
        </p:nvSpPr>
        <p:spPr>
          <a:xfrm>
            <a:off x="530028" y="59887"/>
            <a:ext cx="10135074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Функциональная грамотность: самодиагностика управленческих команд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0627" y="1396680"/>
            <a:ext cx="548224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диагностик:</a:t>
            </a:r>
          </a:p>
          <a:p>
            <a:pPr algn="just"/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Глобальные компетенции и креативное мышление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Естественнонаучная грамотность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Читательская грамотность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Математическая грамотность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693601" y="2064677"/>
            <a:ext cx="1988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Комплексный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диагностики</a:t>
            </a:r>
            <a:endParaRPr lang="ru-RU" sz="20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0627" y="3879133"/>
            <a:ext cx="495023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тестовых заданий:</a:t>
            </a:r>
          </a:p>
          <a:p>
            <a:pPr algn="just"/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Множественный выбор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Единичный выбор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Установление соответствия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6147829" y="4474533"/>
            <a:ext cx="1828800" cy="935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693601" y="4434363"/>
            <a:ext cx="1988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Уровневый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диагностики</a:t>
            </a:r>
            <a:endParaRPr lang="ru-RU" sz="2000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2A82ACB-ACC1-4B4B-ADB6-2B8527C202A2}"/>
              </a:ext>
            </a:extLst>
          </p:cNvPr>
          <p:cNvSpPr/>
          <p:nvPr/>
        </p:nvSpPr>
        <p:spPr>
          <a:xfrm>
            <a:off x="6741623" y="5829261"/>
            <a:ext cx="4545676" cy="835966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задания, 2 попытки</a:t>
            </a:r>
          </a:p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 диагностики не ограничено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6147829" y="2104847"/>
            <a:ext cx="1828800" cy="935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58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C092AB-FE6D-4202-8013-93628B845502}"/>
              </a:ext>
            </a:extLst>
          </p:cNvPr>
          <p:cNvSpPr txBox="1">
            <a:spLocks/>
          </p:cNvSpPr>
          <p:nvPr/>
        </p:nvSpPr>
        <p:spPr>
          <a:xfrm>
            <a:off x="588218" y="143015"/>
            <a:ext cx="10135074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декабря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18" y="1165602"/>
            <a:ext cx="4882215" cy="55658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710" y="1482924"/>
            <a:ext cx="2323559" cy="23235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546" y="3948545"/>
            <a:ext cx="2467951" cy="23449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2959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C092AB-FE6D-4202-8013-93628B845502}"/>
              </a:ext>
            </a:extLst>
          </p:cNvPr>
          <p:cNvSpPr txBox="1">
            <a:spLocks/>
          </p:cNvSpPr>
          <p:nvPr/>
        </p:nvSpPr>
        <p:spPr>
          <a:xfrm>
            <a:off x="588218" y="143015"/>
            <a:ext cx="10135074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декабря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0361" b="14036"/>
          <a:stretch/>
        </p:blipFill>
        <p:spPr>
          <a:xfrm>
            <a:off x="588218" y="1341644"/>
            <a:ext cx="4882347" cy="51978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521" y="3880102"/>
            <a:ext cx="2412455" cy="26594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5103" r="21157" b="10431"/>
          <a:stretch/>
        </p:blipFill>
        <p:spPr>
          <a:xfrm>
            <a:off x="8247016" y="1256026"/>
            <a:ext cx="2573866" cy="24686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469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C092AB-FE6D-4202-8013-93628B845502}"/>
              </a:ext>
            </a:extLst>
          </p:cNvPr>
          <p:cNvSpPr txBox="1">
            <a:spLocks/>
          </p:cNvSpPr>
          <p:nvPr/>
        </p:nvSpPr>
        <p:spPr>
          <a:xfrm>
            <a:off x="512018" y="185349"/>
            <a:ext cx="10135074" cy="95755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 10 декабря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874" y="919470"/>
            <a:ext cx="2552127" cy="20066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18" y="1436185"/>
            <a:ext cx="4600309" cy="51355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443" y="3084020"/>
            <a:ext cx="4443154" cy="348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543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7086</TotalTime>
  <Words>82</Words>
  <Application>Microsoft Macintosh PowerPoint</Application>
  <PresentationFormat>Широкоэкранный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-apple-system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Microsoft Office User</cp:lastModifiedBy>
  <cp:revision>175</cp:revision>
  <cp:lastPrinted>2021-02-06T07:44:30Z</cp:lastPrinted>
  <dcterms:created xsi:type="dcterms:W3CDTF">2020-06-08T21:27:38Z</dcterms:created>
  <dcterms:modified xsi:type="dcterms:W3CDTF">2021-11-30T05:57:41Z</dcterms:modified>
</cp:coreProperties>
</file>