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3BCB8-C9C2-441C-B6BC-256808CC5A02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8783-FBA4-4F8A-BC60-BCA64E23D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179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3BCB8-C9C2-441C-B6BC-256808CC5A02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8783-FBA4-4F8A-BC60-BCA64E23D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6315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3BCB8-C9C2-441C-B6BC-256808CC5A02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8783-FBA4-4F8A-BC60-BCA64E23D27F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747482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3BCB8-C9C2-441C-B6BC-256808CC5A02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8783-FBA4-4F8A-BC60-BCA64E23D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39433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3BCB8-C9C2-441C-B6BC-256808CC5A02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8783-FBA4-4F8A-BC60-BCA64E23D27F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856781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3BCB8-C9C2-441C-B6BC-256808CC5A02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8783-FBA4-4F8A-BC60-BCA64E23D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7023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3BCB8-C9C2-441C-B6BC-256808CC5A02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8783-FBA4-4F8A-BC60-BCA64E23D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45816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3BCB8-C9C2-441C-B6BC-256808CC5A02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8783-FBA4-4F8A-BC60-BCA64E23D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32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3BCB8-C9C2-441C-B6BC-256808CC5A02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8783-FBA4-4F8A-BC60-BCA64E23D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1593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3BCB8-C9C2-441C-B6BC-256808CC5A02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8783-FBA4-4F8A-BC60-BCA64E23D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827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3BCB8-C9C2-441C-B6BC-256808CC5A02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8783-FBA4-4F8A-BC60-BCA64E23D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223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3BCB8-C9C2-441C-B6BC-256808CC5A02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8783-FBA4-4F8A-BC60-BCA64E23D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6739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3BCB8-C9C2-441C-B6BC-256808CC5A02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8783-FBA4-4F8A-BC60-BCA64E23D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8988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3BCB8-C9C2-441C-B6BC-256808CC5A02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8783-FBA4-4F8A-BC60-BCA64E23D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532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3BCB8-C9C2-441C-B6BC-256808CC5A02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8783-FBA4-4F8A-BC60-BCA64E23D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669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3BCB8-C9C2-441C-B6BC-256808CC5A02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8783-FBA4-4F8A-BC60-BCA64E23D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70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73BCB8-C9C2-441C-B6BC-256808CC5A02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CDE8783-FBA4-4F8A-BC60-BCA64E23D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853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480524"/>
            <a:ext cx="9144000" cy="1515329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Абитуриенту 2023 года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2215663"/>
            <a:ext cx="9144000" cy="3780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271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966452"/>
          </a:xfrm>
        </p:spPr>
        <p:txBody>
          <a:bodyPr>
            <a:noAutofit/>
          </a:bodyPr>
          <a:lstStyle/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Невозможно оспорить тот факт, что выбор будущей профессии и специальности - одно из важнейших событий в жизни человека. Профессия врача - одна из самых гуманных, благородных, необходимых и, вместе с тем,  наиболее ответственная, требующая полной отдачи духовных и физических сил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Никто не оспаривает тот факт, что болезнь  легче предупредить, чем  лечить.  Поэтому профессия врача-гигиениста, эпидемиолога очень востребована и актуальна.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51892" y="2874963"/>
            <a:ext cx="6154616" cy="357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304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685" y="202223"/>
            <a:ext cx="8596668" cy="3112477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договором между Управлением Роспотребнадзора по Республике Карелия   и  ФГБОУ ВО «Северо-Западный государственный    медицинский  университет имени  И.И. Мечникова» Минздрава России в 2023 году будет осуществляться целевой  прием на  медико-профилактический факультет  по специальности  «медико-профилактике дело» по целевым  направлениям,  выдаваемым   Управлением  Роспотребнадзора по Республике Карелия. 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6181" y="3314700"/>
            <a:ext cx="6019676" cy="331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038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3443655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обучения  в Северо-Западном государственном    медицинском  университете имени  И.И. Мечникова Минздрава России – очная.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Нормативный период обучения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медико-профилактическом  факультете – 6 лет.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студентов по целевым направлениям осуществляется за счет средств  федерального бюджета.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окончании обучения  в Университете  присваивается квалификация «Врач  по общей гигиене,  по эпидемиологии».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1706" y="3448050"/>
            <a:ext cx="8048625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695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6996" y="873369"/>
            <a:ext cx="8596668" cy="2072054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результатов вступительных испытаний признаются результаты Единого государственного экзамена: по русскому языку, химии (профилирующий), биологии. Проходной балл- не менее 50 по каждому из предметов.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47270" y="3121758"/>
            <a:ext cx="4516120" cy="282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762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Наряду с учебой,  студенты Университета принимают активное участие в деятельности студенческого научного общества, выступают на студенческих конференциях. Свои творческие возможности студенты развивают в студенческих концертах, музыкальных вечерах, КВН, интеллектуальных играх, спортивных секциях, волонтерском движении.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62908" y="3050931"/>
            <a:ext cx="6356837" cy="354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33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6996" y="284284"/>
            <a:ext cx="8596668" cy="3235664"/>
          </a:xfrm>
        </p:spPr>
        <p:txBody>
          <a:bodyPr>
            <a:noAutofit/>
          </a:bodyPr>
          <a:lstStyle/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проживающих в районах Карелии   выдача направлений осуществляется по ходатайству начальника или заместителя начальника территориального отдела Управления Роспотребнадзора по Республике Карелия  с представлением в нем сведений о поступающем: </a:t>
            </a:r>
            <a:b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Ф.И.О. (полностью) с указанием контактной информации, паспортных данных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сведений о текущей успеваемости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контакты:</a:t>
            </a:r>
            <a:b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Сегежа   тел. 4-31-77                г. Лахденпохья тел. 4-52-81</a:t>
            </a:r>
            <a:b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Беломорск тел. 5-10-08            г. Питкяранта  тел. 4-31-32</a:t>
            </a:r>
            <a:b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Кемь  тел. 5-46-11                     г. Олонец  тел.  4-15-50 </a:t>
            </a:r>
            <a:b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Костомукша тел. 5-11-32         г. Суоярви  тел. 5-16-30</a:t>
            </a:r>
            <a:b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Калевала тел. 4-18-39             г. Кондопога  тел. 7-71-01</a:t>
            </a:r>
            <a:b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Сортавала тел. 4-79-05            г. Пудож  тел. 5-13-53</a:t>
            </a:r>
            <a:b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56994" y="3630613"/>
            <a:ext cx="3038049" cy="2884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5408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6996" y="293074"/>
            <a:ext cx="8596668" cy="3707425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выбор сделан, дорогие друзья, вы имеете уникальную возможность, приложив все свои силы и знания, стать студентами  медико-профилактического факультета Северо-Западного государственного медицинского университета имени И.И. Мечникова.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Вас интересует более подробная информация, звоните в  отдел организации деятельности и государственной службы Управления Роспотребнадзора по Республике Карелия: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814-2-76-94-71 Дударь Светлане Владимировне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814-2 -79-74-10 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Скурьят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Юлии Витальевне.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092" y="4079632"/>
            <a:ext cx="5081953" cy="2646484"/>
          </a:xfrm>
        </p:spPr>
      </p:pic>
    </p:spTree>
    <p:extLst>
      <p:ext uri="{BB962C8B-B14F-4D97-AF65-F5344CB8AC3E}">
        <p14:creationId xmlns:p14="http://schemas.microsoft.com/office/powerpoint/2010/main" val="1033507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6465" y="2464777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br>
              <a:rPr 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259801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183</TotalTime>
  <Words>256</Words>
  <Application>Microsoft Office PowerPoint</Application>
  <PresentationFormat>Широкоэкранный</PresentationFormat>
  <Paragraphs>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Times New Roman</vt:lpstr>
      <vt:lpstr>Trebuchet MS</vt:lpstr>
      <vt:lpstr>Wingdings 3</vt:lpstr>
      <vt:lpstr>Аспект</vt:lpstr>
      <vt:lpstr>Абитуриенту 2023 года</vt:lpstr>
      <vt:lpstr>Невозможно оспорить тот факт, что выбор будущей профессии и специальности - одно из важнейших событий в жизни человека. Профессия врача - одна из самых гуманных, благородных, необходимых и, вместе с тем,  наиболее ответственная, требующая полной отдачи духовных и физических сил. Никто не оспаривает тот факт, что болезнь  легче предупредить, чем  лечить.  Поэтому профессия врача-гигиениста, эпидемиолога очень востребована и актуальна. </vt:lpstr>
      <vt:lpstr>В соответствии с договором между Управлением Роспотребнадзора по Республике Карелия   и  ФГБОУ ВО «Северо-Западный государственный    медицинский  университет имени  И.И. Мечникова» Минздрава России в 2023 году будет осуществляться целевой  прием на  медико-профилактический факультет  по специальности  «медико-профилактике дело» по целевым  направлениям,  выдаваемым   Управлением  Роспотребнадзора по Республике Карелия.  </vt:lpstr>
      <vt:lpstr>Форма обучения  в Северо-Западном государственном    медицинском  университете имени  И.И. Мечникова Минздрава России – очная. Нормативный период обучения  на медико-профилактическом  факультете – 6 лет. Обучение студентов по целевым направлениям осуществляется за счет средств  федерального бюджета. По окончании обучения  в Университете  присваивается квалификация «Врач  по общей гигиене,  по эпидемиологии».</vt:lpstr>
      <vt:lpstr>В качестве результатов вступительных испытаний признаются результаты Единого государственного экзамена: по русскому языку, химии (профилирующий), биологии. Проходной балл- не менее 50 по каждому из предметов. </vt:lpstr>
      <vt:lpstr>Наряду с учебой,  студенты Университета принимают активное участие в деятельности студенческого научного общества, выступают на студенческих конференциях. Свои творческие возможности студенты развивают в студенческих концертах, музыкальных вечерах, КВН, интеллектуальных играх, спортивных секциях, волонтерском движении. </vt:lpstr>
      <vt:lpstr>Для проживающих в районах Карелии   выдача направлений осуществляется по ходатайству начальника или заместителя начальника территориального отдела Управления Роспотребнадзора по Республике Карелия  с представлением в нем сведений о поступающем:  - Ф.И.О. (полностью) с указанием контактной информации, паспортных данных и  сведений о текущей успеваемости. Наши контакты: г. Сегежа   тел. 4-31-77                г. Лахденпохья тел. 4-52-81 г. Беломорск тел. 5-10-08            г. Питкяранта  тел. 4-31-32 г. Кемь  тел. 5-46-11                     г. Олонец  тел.  4-15-50  г. Костомукша тел. 5-11-32         г. Суоярви  тел. 5-16-30 п. Калевала тел. 4-18-39             г. Кондопога  тел. 7-71-01 г. Сортавала тел. 4-79-05            г. Пудож  тел. 5-13-53 </vt:lpstr>
      <vt:lpstr>Если выбор сделан, дорогие друзья, вы имеете уникальную возможность, приложив все свои силы и знания, стать студентами  медико-профилактического факультета Северо-Западного государственного медицинского университета имени И.И. Мечникова. Если Вас интересует более подробная информация, звоните в  отдел организации деятельности и государственной службы Управления Роспотребнадзора по Республике Карелия:  814-2-76-94-71 Дударь Светлане Владимировне  814-2 -79-74-10  Скурьят Юлии Витальевне. </vt:lpstr>
      <vt:lpstr>СПАСИБО ЗА ВНИМАНИЕ!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Абитуриенту 2023 года</dc:title>
  <dc:creator>Е. К. Прокофьева</dc:creator>
  <cp:lastModifiedBy>Червова Светлана</cp:lastModifiedBy>
  <cp:revision>11</cp:revision>
  <dcterms:created xsi:type="dcterms:W3CDTF">2023-01-17T09:28:34Z</dcterms:created>
  <dcterms:modified xsi:type="dcterms:W3CDTF">2023-05-19T13:42:40Z</dcterms:modified>
</cp:coreProperties>
</file>